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8"/>
  </p:notesMasterIdLst>
  <p:sldIdLst>
    <p:sldId id="406" r:id="rId2"/>
    <p:sldId id="262" r:id="rId3"/>
    <p:sldId id="415" r:id="rId4"/>
    <p:sldId id="382" r:id="rId5"/>
    <p:sldId id="419" r:id="rId6"/>
    <p:sldId id="387" r:id="rId7"/>
  </p:sldIdLst>
  <p:sldSz cx="9144000" cy="5143500" type="screen16x9"/>
  <p:notesSz cx="6858000" cy="9144000"/>
  <p:embeddedFontLst>
    <p:embeddedFont>
      <p:font typeface="Fira Sans Condensed" panose="020B0604020202020204" charset="0"/>
      <p:regular r:id="rId9"/>
      <p:bold r:id="rId10"/>
      <p:italic r:id="rId11"/>
      <p:boldItalic r:id="rId12"/>
    </p:embeddedFont>
    <p:embeddedFont>
      <p:font typeface="Hind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edoka One" panose="020B0604020202020204" charset="0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65A365-2722-48B9-8C5E-FB3E44126160}">
  <a:tblStyle styleId="{CB65A365-2722-48B9-8C5E-FB3E441261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2A039-E977-4162-BD08-49F134B06D66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FA645E-5549-432D-AB30-6D2DA2C39DDF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 có người làm điều gì đó khiến em không hài lòng.</a:t>
          </a:r>
          <a:endParaRPr lang="en-US" sz="3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59F6F-5486-4528-BC0A-07F51B29FFBD}" type="parTrans" cxnId="{BB554F79-B2CD-41C2-A677-F85796C6F8C4}">
      <dgm:prSet/>
      <dgm:spPr/>
      <dgm:t>
        <a:bodyPr/>
        <a:lstStyle/>
        <a:p>
          <a:endParaRPr lang="en-US"/>
        </a:p>
      </dgm:t>
    </dgm:pt>
    <dgm:pt modelId="{0414215B-30CB-4B8F-ACB2-03DABE83E3C7}" type="sibTrans" cxnId="{BB554F79-B2CD-41C2-A677-F85796C6F8C4}">
      <dgm:prSet/>
      <dgm:spPr/>
      <dgm:t>
        <a:bodyPr/>
        <a:lstStyle/>
        <a:p>
          <a:endParaRPr lang="en-US"/>
        </a:p>
      </dgm:t>
    </dgm:pt>
    <dgm:pt modelId="{1EBEA5A0-406B-401C-AA29-3B2ACF908A5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 bạn rủ em trốn học đi chơi điện tử.</a:t>
          </a:r>
          <a:endParaRPr lang="en-US" sz="3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21AED-8102-4F3F-9C32-C56FEE9F1316}" type="parTrans" cxnId="{265EEE80-13D5-430C-83EC-2C2CD0150CE1}">
      <dgm:prSet/>
      <dgm:spPr/>
      <dgm:t>
        <a:bodyPr/>
        <a:lstStyle/>
        <a:p>
          <a:endParaRPr lang="en-US"/>
        </a:p>
      </dgm:t>
    </dgm:pt>
    <dgm:pt modelId="{C678F5C4-76B2-4304-9D20-BA42A422C71E}" type="sibTrans" cxnId="{265EEE80-13D5-430C-83EC-2C2CD0150CE1}">
      <dgm:prSet/>
      <dgm:spPr/>
      <dgm:t>
        <a:bodyPr/>
        <a:lstStyle/>
        <a:p>
          <a:endParaRPr lang="en-US"/>
        </a:p>
      </dgm:t>
    </dgm:pt>
    <dgm:pt modelId="{07E351BC-320C-432C-8A58-73E43500E20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 rất muốn có điện thoại nhưng ba mẹ chưa mua cho.</a:t>
          </a:r>
          <a:endParaRPr lang="en-US" sz="3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5F7B0D-A173-478A-B9D6-F25A222F9440}" type="parTrans" cxnId="{E1CCF397-DBC6-4918-B275-C58C97327E0F}">
      <dgm:prSet/>
      <dgm:spPr/>
      <dgm:t>
        <a:bodyPr/>
        <a:lstStyle/>
        <a:p>
          <a:endParaRPr lang="en-US"/>
        </a:p>
      </dgm:t>
    </dgm:pt>
    <dgm:pt modelId="{4E4FAD6D-878D-4997-ADE4-E1A5504A1BAE}" type="sibTrans" cxnId="{E1CCF397-DBC6-4918-B275-C58C97327E0F}">
      <dgm:prSet/>
      <dgm:spPr/>
      <dgm:t>
        <a:bodyPr/>
        <a:lstStyle/>
        <a:p>
          <a:endParaRPr lang="en-US"/>
        </a:p>
      </dgm:t>
    </dgm:pt>
    <dgm:pt modelId="{FDF3D460-AD75-4DC0-A499-77213DE6EFB5}" type="pres">
      <dgm:prSet presAssocID="{CDA2A039-E977-4162-BD08-49F134B06D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4DEB234-2917-4716-A420-AFD943FFD98A}" type="pres">
      <dgm:prSet presAssocID="{CDA2A039-E977-4162-BD08-49F134B06D66}" presName="Name1" presStyleCnt="0"/>
      <dgm:spPr/>
    </dgm:pt>
    <dgm:pt modelId="{E9FE2109-22A8-4A86-9B64-41260903A8C1}" type="pres">
      <dgm:prSet presAssocID="{CDA2A039-E977-4162-BD08-49F134B06D66}" presName="cycle" presStyleCnt="0"/>
      <dgm:spPr/>
    </dgm:pt>
    <dgm:pt modelId="{E2ED0392-A70F-44A7-A6BB-BC5C1721E2AC}" type="pres">
      <dgm:prSet presAssocID="{CDA2A039-E977-4162-BD08-49F134B06D66}" presName="srcNode" presStyleLbl="node1" presStyleIdx="0" presStyleCnt="3"/>
      <dgm:spPr/>
    </dgm:pt>
    <dgm:pt modelId="{B21C1D62-647F-476A-9181-CFA8BA8C98C5}" type="pres">
      <dgm:prSet presAssocID="{CDA2A039-E977-4162-BD08-49F134B06D66}" presName="conn" presStyleLbl="parChTrans1D2" presStyleIdx="0" presStyleCnt="1"/>
      <dgm:spPr/>
      <dgm:t>
        <a:bodyPr/>
        <a:lstStyle/>
        <a:p>
          <a:endParaRPr lang="en-US"/>
        </a:p>
      </dgm:t>
    </dgm:pt>
    <dgm:pt modelId="{CD705029-170C-47FA-BA61-04E01DD325EF}" type="pres">
      <dgm:prSet presAssocID="{CDA2A039-E977-4162-BD08-49F134B06D66}" presName="extraNode" presStyleLbl="node1" presStyleIdx="0" presStyleCnt="3"/>
      <dgm:spPr/>
    </dgm:pt>
    <dgm:pt modelId="{4DE117C1-B8E8-4D99-9AF9-F81CE347A896}" type="pres">
      <dgm:prSet presAssocID="{CDA2A039-E977-4162-BD08-49F134B06D66}" presName="dstNode" presStyleLbl="node1" presStyleIdx="0" presStyleCnt="3"/>
      <dgm:spPr/>
    </dgm:pt>
    <dgm:pt modelId="{519A7805-C304-43D2-BC98-CBF21F94082D}" type="pres">
      <dgm:prSet presAssocID="{02FA645E-5549-432D-AB30-6D2DA2C39DDF}" presName="text_1" presStyleLbl="node1" presStyleIdx="0" presStyleCnt="3" custScaleY="108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695D1-ECAC-4066-B1C1-735B8952BF54}" type="pres">
      <dgm:prSet presAssocID="{02FA645E-5549-432D-AB30-6D2DA2C39DDF}" presName="accent_1" presStyleCnt="0"/>
      <dgm:spPr/>
    </dgm:pt>
    <dgm:pt modelId="{3595A654-3A7A-4B0E-A32E-3E6CF1AB5091}" type="pres">
      <dgm:prSet presAssocID="{02FA645E-5549-432D-AB30-6D2DA2C39DDF}" presName="accentRepeatNode" presStyleLbl="solidFgAcc1" presStyleIdx="0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  <dgm:pt modelId="{C95B01EF-D1C7-458C-88E5-B679BAB0F77E}" type="pres">
      <dgm:prSet presAssocID="{1EBEA5A0-406B-401C-AA29-3B2ACF908A5C}" presName="text_2" presStyleLbl="node1" presStyleIdx="1" presStyleCnt="3" custScaleY="108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572CE-0912-4CA4-A7E2-0D4FDF8B395A}" type="pres">
      <dgm:prSet presAssocID="{1EBEA5A0-406B-401C-AA29-3B2ACF908A5C}" presName="accent_2" presStyleCnt="0"/>
      <dgm:spPr/>
    </dgm:pt>
    <dgm:pt modelId="{850D8710-7A33-4C9A-A619-42D3277A01E3}" type="pres">
      <dgm:prSet presAssocID="{1EBEA5A0-406B-401C-AA29-3B2ACF908A5C}" presName="accentRepeatNode" presStyleLbl="solidFgAcc1" presStyleIdx="1" presStyleCnt="3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64FF5251-CC07-4D2C-A5F4-5CD6C4D48C43}" type="pres">
      <dgm:prSet presAssocID="{07E351BC-320C-432C-8A58-73E43500E202}" presName="text_3" presStyleLbl="node1" presStyleIdx="2" presStyleCnt="3" custScaleY="108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93C0D-7B0B-4AD9-AAD1-7D8E29E435FE}" type="pres">
      <dgm:prSet presAssocID="{07E351BC-320C-432C-8A58-73E43500E202}" presName="accent_3" presStyleCnt="0"/>
      <dgm:spPr/>
    </dgm:pt>
    <dgm:pt modelId="{FA06828A-A522-4017-AE2C-36171492F9AF}" type="pres">
      <dgm:prSet presAssocID="{07E351BC-320C-432C-8A58-73E43500E202}" presName="accentRepeatNode" presStyleLbl="solidFgAcc1" presStyleIdx="2" presStyleCnt="3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</dgm:pt>
  </dgm:ptLst>
  <dgm:cxnLst>
    <dgm:cxn modelId="{BB554F79-B2CD-41C2-A677-F85796C6F8C4}" srcId="{CDA2A039-E977-4162-BD08-49F134B06D66}" destId="{02FA645E-5549-432D-AB30-6D2DA2C39DDF}" srcOrd="0" destOrd="0" parTransId="{11259F6F-5486-4528-BC0A-07F51B29FFBD}" sibTransId="{0414215B-30CB-4B8F-ACB2-03DABE83E3C7}"/>
    <dgm:cxn modelId="{87AF39CE-5688-45DD-86C5-3A9AF2A8B967}" type="presOf" srcId="{02FA645E-5549-432D-AB30-6D2DA2C39DDF}" destId="{519A7805-C304-43D2-BC98-CBF21F94082D}" srcOrd="0" destOrd="0" presId="urn:microsoft.com/office/officeart/2008/layout/VerticalCurvedList"/>
    <dgm:cxn modelId="{E1CCF397-DBC6-4918-B275-C58C97327E0F}" srcId="{CDA2A039-E977-4162-BD08-49F134B06D66}" destId="{07E351BC-320C-432C-8A58-73E43500E202}" srcOrd="2" destOrd="0" parTransId="{0C5F7B0D-A173-478A-B9D6-F25A222F9440}" sibTransId="{4E4FAD6D-878D-4997-ADE4-E1A5504A1BAE}"/>
    <dgm:cxn modelId="{EB6C4892-EECC-4E56-A620-964DFF87C4F9}" type="presOf" srcId="{CDA2A039-E977-4162-BD08-49F134B06D66}" destId="{FDF3D460-AD75-4DC0-A499-77213DE6EFB5}" srcOrd="0" destOrd="0" presId="urn:microsoft.com/office/officeart/2008/layout/VerticalCurvedList"/>
    <dgm:cxn modelId="{7DAFC13A-4C07-4BE4-86A1-C753F622933A}" type="presOf" srcId="{1EBEA5A0-406B-401C-AA29-3B2ACF908A5C}" destId="{C95B01EF-D1C7-458C-88E5-B679BAB0F77E}" srcOrd="0" destOrd="0" presId="urn:microsoft.com/office/officeart/2008/layout/VerticalCurvedList"/>
    <dgm:cxn modelId="{C646E267-9A94-4AC1-8841-80BDC63AACFE}" type="presOf" srcId="{0414215B-30CB-4B8F-ACB2-03DABE83E3C7}" destId="{B21C1D62-647F-476A-9181-CFA8BA8C98C5}" srcOrd="0" destOrd="0" presId="urn:microsoft.com/office/officeart/2008/layout/VerticalCurvedList"/>
    <dgm:cxn modelId="{265EEE80-13D5-430C-83EC-2C2CD0150CE1}" srcId="{CDA2A039-E977-4162-BD08-49F134B06D66}" destId="{1EBEA5A0-406B-401C-AA29-3B2ACF908A5C}" srcOrd="1" destOrd="0" parTransId="{AAC21AED-8102-4F3F-9C32-C56FEE9F1316}" sibTransId="{C678F5C4-76B2-4304-9D20-BA42A422C71E}"/>
    <dgm:cxn modelId="{88CC87E2-31CA-4ADD-8F16-61DB968EF69F}" type="presOf" srcId="{07E351BC-320C-432C-8A58-73E43500E202}" destId="{64FF5251-CC07-4D2C-A5F4-5CD6C4D48C43}" srcOrd="0" destOrd="0" presId="urn:microsoft.com/office/officeart/2008/layout/VerticalCurvedList"/>
    <dgm:cxn modelId="{724CB3BE-CA50-4E91-A5BD-8678F27222F7}" type="presParOf" srcId="{FDF3D460-AD75-4DC0-A499-77213DE6EFB5}" destId="{54DEB234-2917-4716-A420-AFD943FFD98A}" srcOrd="0" destOrd="0" presId="urn:microsoft.com/office/officeart/2008/layout/VerticalCurvedList"/>
    <dgm:cxn modelId="{DCC0463D-7C30-4A4F-A0BE-E6FB5A6FDD5D}" type="presParOf" srcId="{54DEB234-2917-4716-A420-AFD943FFD98A}" destId="{E9FE2109-22A8-4A86-9B64-41260903A8C1}" srcOrd="0" destOrd="0" presId="urn:microsoft.com/office/officeart/2008/layout/VerticalCurvedList"/>
    <dgm:cxn modelId="{43453DFD-FB1B-4F08-902F-9574B78FDC8F}" type="presParOf" srcId="{E9FE2109-22A8-4A86-9B64-41260903A8C1}" destId="{E2ED0392-A70F-44A7-A6BB-BC5C1721E2AC}" srcOrd="0" destOrd="0" presId="urn:microsoft.com/office/officeart/2008/layout/VerticalCurvedList"/>
    <dgm:cxn modelId="{67D160B0-0A3A-44CD-B698-EDF2DC6C713D}" type="presParOf" srcId="{E9FE2109-22A8-4A86-9B64-41260903A8C1}" destId="{B21C1D62-647F-476A-9181-CFA8BA8C98C5}" srcOrd="1" destOrd="0" presId="urn:microsoft.com/office/officeart/2008/layout/VerticalCurvedList"/>
    <dgm:cxn modelId="{647796F7-5572-45F3-BFD4-D29928A89E0C}" type="presParOf" srcId="{E9FE2109-22A8-4A86-9B64-41260903A8C1}" destId="{CD705029-170C-47FA-BA61-04E01DD325EF}" srcOrd="2" destOrd="0" presId="urn:microsoft.com/office/officeart/2008/layout/VerticalCurvedList"/>
    <dgm:cxn modelId="{9A78A237-616E-4F25-A19F-70F4204D170A}" type="presParOf" srcId="{E9FE2109-22A8-4A86-9B64-41260903A8C1}" destId="{4DE117C1-B8E8-4D99-9AF9-F81CE347A896}" srcOrd="3" destOrd="0" presId="urn:microsoft.com/office/officeart/2008/layout/VerticalCurvedList"/>
    <dgm:cxn modelId="{60AF8287-E87A-4F64-A08C-F80C1B95CB4B}" type="presParOf" srcId="{54DEB234-2917-4716-A420-AFD943FFD98A}" destId="{519A7805-C304-43D2-BC98-CBF21F94082D}" srcOrd="1" destOrd="0" presId="urn:microsoft.com/office/officeart/2008/layout/VerticalCurvedList"/>
    <dgm:cxn modelId="{AC6C3E75-46C6-4AAD-91CB-1314AD6925D5}" type="presParOf" srcId="{54DEB234-2917-4716-A420-AFD943FFD98A}" destId="{001695D1-ECAC-4066-B1C1-735B8952BF54}" srcOrd="2" destOrd="0" presId="urn:microsoft.com/office/officeart/2008/layout/VerticalCurvedList"/>
    <dgm:cxn modelId="{6FBF4855-4B2B-44CF-AA7D-B3A8376F8967}" type="presParOf" srcId="{001695D1-ECAC-4066-B1C1-735B8952BF54}" destId="{3595A654-3A7A-4B0E-A32E-3E6CF1AB5091}" srcOrd="0" destOrd="0" presId="urn:microsoft.com/office/officeart/2008/layout/VerticalCurvedList"/>
    <dgm:cxn modelId="{F8B8FD6D-0B90-4DD9-A4A7-98D1AAADCD3F}" type="presParOf" srcId="{54DEB234-2917-4716-A420-AFD943FFD98A}" destId="{C95B01EF-D1C7-458C-88E5-B679BAB0F77E}" srcOrd="3" destOrd="0" presId="urn:microsoft.com/office/officeart/2008/layout/VerticalCurvedList"/>
    <dgm:cxn modelId="{4E35350C-0507-4505-837A-FDC0B01BFC53}" type="presParOf" srcId="{54DEB234-2917-4716-A420-AFD943FFD98A}" destId="{C09572CE-0912-4CA4-A7E2-0D4FDF8B395A}" srcOrd="4" destOrd="0" presId="urn:microsoft.com/office/officeart/2008/layout/VerticalCurvedList"/>
    <dgm:cxn modelId="{F415A8E0-8450-4D93-8FB7-D10673421503}" type="presParOf" srcId="{C09572CE-0912-4CA4-A7E2-0D4FDF8B395A}" destId="{850D8710-7A33-4C9A-A619-42D3277A01E3}" srcOrd="0" destOrd="0" presId="urn:microsoft.com/office/officeart/2008/layout/VerticalCurvedList"/>
    <dgm:cxn modelId="{3E2D4767-7601-4008-A107-152D971E9C47}" type="presParOf" srcId="{54DEB234-2917-4716-A420-AFD943FFD98A}" destId="{64FF5251-CC07-4D2C-A5F4-5CD6C4D48C43}" srcOrd="5" destOrd="0" presId="urn:microsoft.com/office/officeart/2008/layout/VerticalCurvedList"/>
    <dgm:cxn modelId="{E4443441-F649-4848-9FF9-2C5643D14956}" type="presParOf" srcId="{54DEB234-2917-4716-A420-AFD943FFD98A}" destId="{B9293C0D-7B0B-4AD9-AAD1-7D8E29E435FE}" srcOrd="6" destOrd="0" presId="urn:microsoft.com/office/officeart/2008/layout/VerticalCurvedList"/>
    <dgm:cxn modelId="{3A0EE445-335B-4FF8-BB4E-065B1E70BD00}" type="presParOf" srcId="{B9293C0D-7B0B-4AD9-AAD1-7D8E29E435FE}" destId="{FA06828A-A522-4017-AE2C-36171492F9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18F14-19EC-4E81-9937-61B5B1E2C382}" type="doc">
      <dgm:prSet loTypeId="urn:microsoft.com/office/officeart/2005/8/layout/chevron2" loCatId="process" qsTypeId="urn:microsoft.com/office/officeart/2005/8/quickstyle/simple1" qsCatId="simple" csTypeId="urn:microsoft.com/office/officeart/2005/8/colors/colorful3#1" csCatId="colorful" phldr="1"/>
      <dgm:spPr/>
      <dgm:t>
        <a:bodyPr/>
        <a:lstStyle/>
        <a:p>
          <a:endParaRPr lang="en-US"/>
        </a:p>
      </dgm:t>
    </dgm:pt>
    <dgm:pt modelId="{5F3BBB7A-2123-4410-86A3-8623B02083E4}">
      <dgm:prSet phldrT="[Text]"/>
      <dgm:spPr/>
      <dgm:t>
        <a:bodyPr/>
        <a:lstStyle/>
        <a:p>
          <a:pPr algn="ctr"/>
          <a:r>
            <a:rPr lang="en-US" b="1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gm:t>
    </dgm:pt>
    <dgm:pt modelId="{7D087E70-EF51-4882-83F1-A7A8B03639C0}" type="parTrans" cxnId="{7C65FE86-53F4-4E39-A6D5-6C5BBE6DED0A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4A2EED-7F8A-409E-B4CC-B911A16008B1}" type="sibTrans" cxnId="{7C65FE86-53F4-4E39-A6D5-6C5BBE6DED0A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EAB4DE-1E3A-40A2-BA20-A116F6CDD519}">
      <dgm:prSet phldrT="[Text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800" b="1" i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 tự chủ biết tự kiềm chế những </a:t>
          </a:r>
          <a:r>
            <a:rPr lang="en-US" altLang="vi-VN" sz="2800" b="1" i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 động bộc phát</a:t>
          </a:r>
          <a:r>
            <a:rPr lang="vi-VN" sz="2800" b="1" i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của </a:t>
          </a:r>
          <a:r>
            <a:rPr lang="vi-VN" sz="2800" b="1" i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 </a:t>
          </a:r>
          <a:r>
            <a:rPr lang="vi-VN" sz="2800" b="1" i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800" b="1" i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i="0" dirty="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D44DF-F5F6-494F-A808-FAEFD24C5DE9}" type="parTrans" cxnId="{95A10663-17D4-466D-9B20-4A3AEDC8BB8B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21BBB0-1E79-49B7-B393-8BFE99C8980C}" type="sibTrans" cxnId="{95A10663-17D4-466D-9B20-4A3AEDC8BB8B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AAC5C1-A3D5-4829-B076-F1EC2F9EA2ED}">
      <dgm:prSet phldrT="[Text]"/>
      <dgm:spPr/>
      <dgm:t>
        <a:bodyPr/>
        <a:lstStyle/>
        <a:p>
          <a:pPr algn="ctr"/>
          <a:r>
            <a:rPr lang="en-US" b="1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A20C8FEC-C33E-43A0-B708-8D1B8DE3D773}" type="parTrans" cxnId="{C6167555-C47D-40C8-8382-3818FA2BDF78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D97388-EA8C-4B6A-92E0-D4DCC7144A95}" type="sibTrans" cxnId="{C6167555-C47D-40C8-8382-3818FA2BDF78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A182E0-EF13-4EB3-BC6F-433E3553C6BB}">
      <dgm:prSet phldrT="[Text]" custT="1"/>
      <dgm:spPr/>
      <dgm:t>
        <a:bodyPr/>
        <a:lstStyle/>
        <a:p>
          <a:pPr algn="just"/>
          <a:r>
            <a:rPr lang="vi-VN" sz="2800" b="1" i="0" dirty="0" err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vi-VN" sz="2800" b="1" i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0" dirty="0" err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800" b="1" i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vi-VN" sz="2800" b="1" i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 trong giải quyết </a:t>
          </a:r>
          <a:r>
            <a:rPr lang="vi-VN" sz="2800" b="1" i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 </a:t>
          </a:r>
          <a:r>
            <a:rPr lang="vi-VN" sz="2800" b="1" i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i="0" dirty="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A6959-62D0-424A-A6C9-4D695CB47688}" type="parTrans" cxnId="{3D16C843-93BD-4C43-A20E-E1F488FA32FC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698D63-DC3A-45BE-83C0-12D1E5C61074}" type="sibTrans" cxnId="{3D16C843-93BD-4C43-A20E-E1F488FA32FC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DF5E0-6D1A-45B1-9ADD-0E2DA37EA34B}">
      <dgm:prSet phldrT="[Text]"/>
      <dgm:spPr/>
      <dgm:t>
        <a:bodyPr/>
        <a:lstStyle/>
        <a:p>
          <a:pPr algn="ctr"/>
          <a:r>
            <a:rPr lang="en-US" b="1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gm:t>
    </dgm:pt>
    <dgm:pt modelId="{B6E4FB6B-FC71-4626-A74C-55319EF21DE5}" type="parTrans" cxnId="{018DBCCC-24D2-418F-97D5-F56F27A3DA59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407C11-D944-4B8A-951C-7BF44B52BE91}" type="sibTrans" cxnId="{018DBCCC-24D2-418F-97D5-F56F27A3DA59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291A9F-1BE4-44A8-913C-A966B3E414A8}">
      <dgm:prSet phldrT="[Text]" custT="1"/>
      <dgm:spPr/>
      <dgm:t>
        <a:bodyPr/>
        <a:lstStyle/>
        <a:p>
          <a:pPr algn="just"/>
          <a:r>
            <a:rPr lang="vi-VN" sz="2800" b="1" i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 tự chủ luôn hành động theo </a:t>
          </a:r>
          <a:r>
            <a:rPr lang="vi-VN" sz="2800" b="1" i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vi-VN" sz="2800" b="1" i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2800" b="1" i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i="0" dirty="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AEBE0-ECE0-4438-8EE2-15EA3C94172A}" type="parTrans" cxnId="{F58ECF55-B72D-4C4C-9713-3D6A2C26B3B7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F51A46-F51D-405A-90B1-8FC0DF1649F6}" type="sibTrans" cxnId="{F58ECF55-B72D-4C4C-9713-3D6A2C26B3B7}">
      <dgm:prSet/>
      <dgm:spPr/>
      <dgm:t>
        <a:bodyPr/>
        <a:lstStyle/>
        <a:p>
          <a:pPr algn="just"/>
          <a:endParaRPr lang="en-US" b="1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F0E08B-4874-40F7-B707-2862AC106268}" type="pres">
      <dgm:prSet presAssocID="{7F918F14-19EC-4E81-9937-61B5B1E2C3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A05783-B471-45B8-94CA-542920EA7F71}" type="pres">
      <dgm:prSet presAssocID="{5F3BBB7A-2123-4410-86A3-8623B02083E4}" presName="composite" presStyleCnt="0"/>
      <dgm:spPr/>
    </dgm:pt>
    <dgm:pt modelId="{F4F2C769-11D2-4BDF-B780-0B0B1055EB7A}" type="pres">
      <dgm:prSet presAssocID="{5F3BBB7A-2123-4410-86A3-8623B02083E4}" presName="parentText" presStyleLbl="alignNode1" presStyleIdx="0" presStyleCnt="3" custLinFactNeighborY="-2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F0E8E-1E84-439B-BB97-6B52DB736E06}" type="pres">
      <dgm:prSet presAssocID="{5F3BBB7A-2123-4410-86A3-8623B02083E4}" presName="descendantText" presStyleLbl="alignAcc1" presStyleIdx="0" presStyleCnt="3" custLinFactNeighborY="-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7ACF4-E204-4B98-8CC6-D65D32FE56F5}" type="pres">
      <dgm:prSet presAssocID="{8F4A2EED-7F8A-409E-B4CC-B911A16008B1}" presName="sp" presStyleCnt="0"/>
      <dgm:spPr/>
    </dgm:pt>
    <dgm:pt modelId="{10EF3029-6D17-426F-B1EE-F353ADE065AD}" type="pres">
      <dgm:prSet presAssocID="{F3AAC5C1-A3D5-4829-B076-F1EC2F9EA2ED}" presName="composite" presStyleCnt="0"/>
      <dgm:spPr/>
    </dgm:pt>
    <dgm:pt modelId="{2F7EEFA9-EC2B-4DF9-933C-265F71AB9AC3}" type="pres">
      <dgm:prSet presAssocID="{F3AAC5C1-A3D5-4829-B076-F1EC2F9EA2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09FC3-BDF5-4E2D-8C1F-8640F28AD494}" type="pres">
      <dgm:prSet presAssocID="{F3AAC5C1-A3D5-4829-B076-F1EC2F9EA2ED}" presName="descendantText" presStyleLbl="alignAcc1" presStyleIdx="1" presStyleCnt="3" custLinFactNeighborY="-1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8E7B7-321F-4A1C-9A98-31C755D109D2}" type="pres">
      <dgm:prSet presAssocID="{64D97388-EA8C-4B6A-92E0-D4DCC7144A95}" presName="sp" presStyleCnt="0"/>
      <dgm:spPr/>
    </dgm:pt>
    <dgm:pt modelId="{C8BB9409-DD8D-4D27-9CB6-84ACFEEE8BF7}" type="pres">
      <dgm:prSet presAssocID="{870DF5E0-6D1A-45B1-9ADD-0E2DA37EA34B}" presName="composite" presStyleCnt="0"/>
      <dgm:spPr/>
    </dgm:pt>
    <dgm:pt modelId="{AB77ABDA-E464-45ED-B8ED-16E6343EA341}" type="pres">
      <dgm:prSet presAssocID="{870DF5E0-6D1A-45B1-9ADD-0E2DA37EA3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55383-BFCA-4122-BECB-14B6E83FD645}" type="pres">
      <dgm:prSet presAssocID="{870DF5E0-6D1A-45B1-9ADD-0E2DA37EA34B}" presName="descendantText" presStyleLbl="alignAcc1" presStyleIdx="2" presStyleCnt="3" custLinFactNeighborY="-2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10663-17D4-466D-9B20-4A3AEDC8BB8B}" srcId="{5F3BBB7A-2123-4410-86A3-8623B02083E4}" destId="{28EAB4DE-1E3A-40A2-BA20-A116F6CDD519}" srcOrd="0" destOrd="0" parTransId="{89BD44DF-F5F6-494F-A808-FAEFD24C5DE9}" sibTransId="{0321BBB0-1E79-49B7-B393-8BFE99C8980C}"/>
    <dgm:cxn modelId="{3357F430-B86A-4853-B033-E31148834344}" type="presOf" srcId="{F3AAC5C1-A3D5-4829-B076-F1EC2F9EA2ED}" destId="{2F7EEFA9-EC2B-4DF9-933C-265F71AB9AC3}" srcOrd="0" destOrd="0" presId="urn:microsoft.com/office/officeart/2005/8/layout/chevron2"/>
    <dgm:cxn modelId="{52C8F18E-E6C5-4436-849E-82BB055D4495}" type="presOf" srcId="{28EAB4DE-1E3A-40A2-BA20-A116F6CDD519}" destId="{FEAF0E8E-1E84-439B-BB97-6B52DB736E06}" srcOrd="0" destOrd="0" presId="urn:microsoft.com/office/officeart/2005/8/layout/chevron2"/>
    <dgm:cxn modelId="{6AF8374A-CBB0-4407-A44E-A854F3A9878F}" type="presOf" srcId="{7F918F14-19EC-4E81-9937-61B5B1E2C382}" destId="{07F0E08B-4874-40F7-B707-2862AC106268}" srcOrd="0" destOrd="0" presId="urn:microsoft.com/office/officeart/2005/8/layout/chevron2"/>
    <dgm:cxn modelId="{61557283-E458-4264-A987-39159DB4E966}" type="presOf" srcId="{A6291A9F-1BE4-44A8-913C-A966B3E414A8}" destId="{01E55383-BFCA-4122-BECB-14B6E83FD645}" srcOrd="0" destOrd="0" presId="urn:microsoft.com/office/officeart/2005/8/layout/chevron2"/>
    <dgm:cxn modelId="{7C65FE86-53F4-4E39-A6D5-6C5BBE6DED0A}" srcId="{7F918F14-19EC-4E81-9937-61B5B1E2C382}" destId="{5F3BBB7A-2123-4410-86A3-8623B02083E4}" srcOrd="0" destOrd="0" parTransId="{7D087E70-EF51-4882-83F1-A7A8B03639C0}" sibTransId="{8F4A2EED-7F8A-409E-B4CC-B911A16008B1}"/>
    <dgm:cxn modelId="{C6167555-C47D-40C8-8382-3818FA2BDF78}" srcId="{7F918F14-19EC-4E81-9937-61B5B1E2C382}" destId="{F3AAC5C1-A3D5-4829-B076-F1EC2F9EA2ED}" srcOrd="1" destOrd="0" parTransId="{A20C8FEC-C33E-43A0-B708-8D1B8DE3D773}" sibTransId="{64D97388-EA8C-4B6A-92E0-D4DCC7144A95}"/>
    <dgm:cxn modelId="{950265AB-585E-472D-BB4F-B4049E9676D0}" type="presOf" srcId="{0DA182E0-EF13-4EB3-BC6F-433E3553C6BB}" destId="{92B09FC3-BDF5-4E2D-8C1F-8640F28AD494}" srcOrd="0" destOrd="0" presId="urn:microsoft.com/office/officeart/2005/8/layout/chevron2"/>
    <dgm:cxn modelId="{50D49D67-024C-467C-9121-9042C596A365}" type="presOf" srcId="{870DF5E0-6D1A-45B1-9ADD-0E2DA37EA34B}" destId="{AB77ABDA-E464-45ED-B8ED-16E6343EA341}" srcOrd="0" destOrd="0" presId="urn:microsoft.com/office/officeart/2005/8/layout/chevron2"/>
    <dgm:cxn modelId="{018DBCCC-24D2-418F-97D5-F56F27A3DA59}" srcId="{7F918F14-19EC-4E81-9937-61B5B1E2C382}" destId="{870DF5E0-6D1A-45B1-9ADD-0E2DA37EA34B}" srcOrd="2" destOrd="0" parTransId="{B6E4FB6B-FC71-4626-A74C-55319EF21DE5}" sibTransId="{6D407C11-D944-4B8A-951C-7BF44B52BE91}"/>
    <dgm:cxn modelId="{FB01ACEF-8655-4B56-B11B-5133E9E8B882}" type="presOf" srcId="{5F3BBB7A-2123-4410-86A3-8623B02083E4}" destId="{F4F2C769-11D2-4BDF-B780-0B0B1055EB7A}" srcOrd="0" destOrd="0" presId="urn:microsoft.com/office/officeart/2005/8/layout/chevron2"/>
    <dgm:cxn modelId="{3D16C843-93BD-4C43-A20E-E1F488FA32FC}" srcId="{F3AAC5C1-A3D5-4829-B076-F1EC2F9EA2ED}" destId="{0DA182E0-EF13-4EB3-BC6F-433E3553C6BB}" srcOrd="0" destOrd="0" parTransId="{03CA6959-62D0-424A-A6C9-4D695CB47688}" sibTransId="{E1698D63-DC3A-45BE-83C0-12D1E5C61074}"/>
    <dgm:cxn modelId="{F58ECF55-B72D-4C4C-9713-3D6A2C26B3B7}" srcId="{870DF5E0-6D1A-45B1-9ADD-0E2DA37EA34B}" destId="{A6291A9F-1BE4-44A8-913C-A966B3E414A8}" srcOrd="0" destOrd="0" parTransId="{F48AEBE0-ECE0-4438-8EE2-15EA3C94172A}" sibTransId="{B2F51A46-F51D-405A-90B1-8FC0DF1649F6}"/>
    <dgm:cxn modelId="{A212C60C-E3CC-46F6-A1AA-85F30524909A}" type="presParOf" srcId="{07F0E08B-4874-40F7-B707-2862AC106268}" destId="{CFA05783-B471-45B8-94CA-542920EA7F71}" srcOrd="0" destOrd="0" presId="urn:microsoft.com/office/officeart/2005/8/layout/chevron2"/>
    <dgm:cxn modelId="{FBBDB1D1-B69B-4922-B623-CD94A830310C}" type="presParOf" srcId="{CFA05783-B471-45B8-94CA-542920EA7F71}" destId="{F4F2C769-11D2-4BDF-B780-0B0B1055EB7A}" srcOrd="0" destOrd="0" presId="urn:microsoft.com/office/officeart/2005/8/layout/chevron2"/>
    <dgm:cxn modelId="{490D290E-5402-4181-91AE-6A4F3BB2F2FA}" type="presParOf" srcId="{CFA05783-B471-45B8-94CA-542920EA7F71}" destId="{FEAF0E8E-1E84-439B-BB97-6B52DB736E06}" srcOrd="1" destOrd="0" presId="urn:microsoft.com/office/officeart/2005/8/layout/chevron2"/>
    <dgm:cxn modelId="{A82CBD93-48FA-4C2F-B0D5-ABCCC8A3C6BF}" type="presParOf" srcId="{07F0E08B-4874-40F7-B707-2862AC106268}" destId="{2C27ACF4-E204-4B98-8CC6-D65D32FE56F5}" srcOrd="1" destOrd="0" presId="urn:microsoft.com/office/officeart/2005/8/layout/chevron2"/>
    <dgm:cxn modelId="{7E547731-7E2F-4EF0-9DBC-723EBEA20539}" type="presParOf" srcId="{07F0E08B-4874-40F7-B707-2862AC106268}" destId="{10EF3029-6D17-426F-B1EE-F353ADE065AD}" srcOrd="2" destOrd="0" presId="urn:microsoft.com/office/officeart/2005/8/layout/chevron2"/>
    <dgm:cxn modelId="{75E0942B-05EB-425E-8C4A-C77BDDB6F203}" type="presParOf" srcId="{10EF3029-6D17-426F-B1EE-F353ADE065AD}" destId="{2F7EEFA9-EC2B-4DF9-933C-265F71AB9AC3}" srcOrd="0" destOrd="0" presId="urn:microsoft.com/office/officeart/2005/8/layout/chevron2"/>
    <dgm:cxn modelId="{CE529429-2E18-4755-AE37-ECADD65E1A6E}" type="presParOf" srcId="{10EF3029-6D17-426F-B1EE-F353ADE065AD}" destId="{92B09FC3-BDF5-4E2D-8C1F-8640F28AD494}" srcOrd="1" destOrd="0" presId="urn:microsoft.com/office/officeart/2005/8/layout/chevron2"/>
    <dgm:cxn modelId="{89355DC5-EE85-4239-B690-85897C00D721}" type="presParOf" srcId="{07F0E08B-4874-40F7-B707-2862AC106268}" destId="{2DC8E7B7-321F-4A1C-9A98-31C755D109D2}" srcOrd="3" destOrd="0" presId="urn:microsoft.com/office/officeart/2005/8/layout/chevron2"/>
    <dgm:cxn modelId="{207F754A-72C8-4EAB-AB01-0F745E4452B6}" type="presParOf" srcId="{07F0E08B-4874-40F7-B707-2862AC106268}" destId="{C8BB9409-DD8D-4D27-9CB6-84ACFEEE8BF7}" srcOrd="4" destOrd="0" presId="urn:microsoft.com/office/officeart/2005/8/layout/chevron2"/>
    <dgm:cxn modelId="{C3FC03D5-87D4-4BDF-BBD5-05F87597FDE6}" type="presParOf" srcId="{C8BB9409-DD8D-4D27-9CB6-84ACFEEE8BF7}" destId="{AB77ABDA-E464-45ED-B8ED-16E6343EA341}" srcOrd="0" destOrd="0" presId="urn:microsoft.com/office/officeart/2005/8/layout/chevron2"/>
    <dgm:cxn modelId="{6C0E9388-3168-4096-806F-D5C8A32455D4}" type="presParOf" srcId="{C8BB9409-DD8D-4D27-9CB6-84ACFEEE8BF7}" destId="{01E55383-BFCA-4122-BECB-14B6E83FD6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1D62-647F-476A-9181-CFA8BA8C98C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A7805-C304-43D2-BC98-CBF21F94082D}">
      <dsp:nvSpPr>
        <dsp:cNvPr id="0" name=""/>
        <dsp:cNvSpPr/>
      </dsp:nvSpPr>
      <dsp:spPr>
        <a:xfrm>
          <a:off x="564979" y="371226"/>
          <a:ext cx="6784076" cy="883147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 có người làm điều gì đó khiến em không hài lòng.</a:t>
          </a:r>
          <a:endParaRPr lang="en-US" sz="3200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371226"/>
        <a:ext cx="6784076" cy="883147"/>
      </dsp:txXfrm>
    </dsp:sp>
    <dsp:sp modelId="{3595A654-3A7A-4B0E-A32E-3E6CF1AB5091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C95B01EF-D1C7-458C-88E5-B679BAB0F77E}">
      <dsp:nvSpPr>
        <dsp:cNvPr id="0" name=""/>
        <dsp:cNvSpPr/>
      </dsp:nvSpPr>
      <dsp:spPr>
        <a:xfrm>
          <a:off x="860432" y="1590426"/>
          <a:ext cx="6488623" cy="88314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 bạn rủ em trốn học đi chơi điện tử.</a:t>
          </a:r>
          <a:endParaRPr lang="en-US" sz="3200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590426"/>
        <a:ext cx="6488623" cy="883147"/>
      </dsp:txXfrm>
    </dsp:sp>
    <dsp:sp modelId="{850D8710-7A33-4C9A-A619-42D3277A01E3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64FF5251-CC07-4D2C-A5F4-5CD6C4D48C43}">
      <dsp:nvSpPr>
        <dsp:cNvPr id="0" name=""/>
        <dsp:cNvSpPr/>
      </dsp:nvSpPr>
      <dsp:spPr>
        <a:xfrm>
          <a:off x="564979" y="2809626"/>
          <a:ext cx="6784076" cy="88314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 rất muốn có điện thoại nhưng ba mẹ chưa mua cho.</a:t>
          </a:r>
          <a:endParaRPr lang="en-US" sz="3200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2809626"/>
        <a:ext cx="6784076" cy="883147"/>
      </dsp:txXfrm>
    </dsp:sp>
    <dsp:sp modelId="{FA06828A-A522-4017-AE2C-36171492F9A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C769-11D2-4BDF-B780-0B0B1055EB7A}">
      <dsp:nvSpPr>
        <dsp:cNvPr id="0" name=""/>
        <dsp:cNvSpPr/>
      </dsp:nvSpPr>
      <dsp:spPr>
        <a:xfrm rot="5400000">
          <a:off x="-209449" y="209449"/>
          <a:ext cx="1396332" cy="97743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sp:txBody>
      <dsp:txXfrm rot="-5400000">
        <a:off x="1" y="488715"/>
        <a:ext cx="977432" cy="418900"/>
      </dsp:txXfrm>
    </dsp:sp>
    <dsp:sp modelId="{FEAF0E8E-1E84-439B-BB97-6B52DB736E06}">
      <dsp:nvSpPr>
        <dsp:cNvPr id="0" name=""/>
        <dsp:cNvSpPr/>
      </dsp:nvSpPr>
      <dsp:spPr>
        <a:xfrm rot="5400000">
          <a:off x="3969910" y="-2992478"/>
          <a:ext cx="907615" cy="6892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1" i="0" kern="1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 tự chủ biết tự kiềm chế những </a:t>
          </a:r>
          <a:r>
            <a:rPr lang="en-US" altLang="vi-VN" sz="2800" b="1" i="0" kern="1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 động bộc phát</a:t>
          </a:r>
          <a:r>
            <a:rPr lang="vi-VN" sz="2800" b="1" i="0" kern="1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của </a:t>
          </a:r>
          <a:r>
            <a:rPr lang="vi-VN" sz="2800" b="1" i="0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 </a:t>
          </a:r>
          <a:r>
            <a:rPr lang="vi-VN" sz="2800" b="1" i="0" kern="1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800" b="1" i="0" kern="1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i="0" kern="1200" dirty="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77432" y="44306"/>
        <a:ext cx="6848266" cy="819003"/>
      </dsp:txXfrm>
    </dsp:sp>
    <dsp:sp modelId="{2F7EEFA9-EC2B-4DF9-933C-265F71AB9AC3}">
      <dsp:nvSpPr>
        <dsp:cNvPr id="0" name=""/>
        <dsp:cNvSpPr/>
      </dsp:nvSpPr>
      <dsp:spPr>
        <a:xfrm rot="5400000">
          <a:off x="-209449" y="1412003"/>
          <a:ext cx="1396332" cy="977432"/>
        </a:xfrm>
        <a:prstGeom prst="chevron">
          <a:avLst/>
        </a:prstGeom>
        <a:solidFill>
          <a:schemeClr val="accent3">
            <a:hueOff val="2204862"/>
            <a:satOff val="-33908"/>
            <a:lumOff val="-5883"/>
            <a:alphaOff val="0"/>
          </a:schemeClr>
        </a:solidFill>
        <a:ln w="25400" cap="flat" cmpd="sng" algn="ctr">
          <a:solidFill>
            <a:schemeClr val="accent3">
              <a:hueOff val="2204862"/>
              <a:satOff val="-33908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 rot="-5400000">
        <a:off x="1" y="1691269"/>
        <a:ext cx="977432" cy="418900"/>
      </dsp:txXfrm>
    </dsp:sp>
    <dsp:sp modelId="{92B09FC3-BDF5-4E2D-8C1F-8640F28AD494}">
      <dsp:nvSpPr>
        <dsp:cNvPr id="0" name=""/>
        <dsp:cNvSpPr/>
      </dsp:nvSpPr>
      <dsp:spPr>
        <a:xfrm rot="5400000">
          <a:off x="3969910" y="-1803711"/>
          <a:ext cx="907615" cy="6892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04862"/>
              <a:satOff val="-33908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1" i="0" kern="1200" dirty="0" err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vi-VN" sz="2800" b="1" i="0" kern="1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0" kern="1200" dirty="0" err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800" b="1" i="0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vi-VN" sz="2800" b="1" i="0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0" kern="1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 trong giải quyết </a:t>
          </a:r>
          <a:r>
            <a:rPr lang="vi-VN" sz="2800" b="1" i="0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 </a:t>
          </a:r>
          <a:r>
            <a:rPr lang="vi-VN" sz="2800" b="1" i="0" kern="1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i="0" kern="1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i="0" kern="1200" dirty="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77432" y="1233073"/>
        <a:ext cx="6848266" cy="819003"/>
      </dsp:txXfrm>
    </dsp:sp>
    <dsp:sp modelId="{AB77ABDA-E464-45ED-B8ED-16E6343EA341}">
      <dsp:nvSpPr>
        <dsp:cNvPr id="0" name=""/>
        <dsp:cNvSpPr/>
      </dsp:nvSpPr>
      <dsp:spPr>
        <a:xfrm rot="5400000">
          <a:off x="-209449" y="2611571"/>
          <a:ext cx="1396332" cy="977432"/>
        </a:xfrm>
        <a:prstGeom prst="chevron">
          <a:avLst/>
        </a:prstGeom>
        <a:solidFill>
          <a:schemeClr val="accent3">
            <a:hueOff val="4409724"/>
            <a:satOff val="-67816"/>
            <a:lumOff val="-11765"/>
            <a:alphaOff val="0"/>
          </a:schemeClr>
        </a:solidFill>
        <a:ln w="25400" cap="flat" cmpd="sng" algn="ctr">
          <a:solidFill>
            <a:schemeClr val="accent3">
              <a:hueOff val="4409724"/>
              <a:satOff val="-67816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sp:txBody>
      <dsp:txXfrm rot="-5400000">
        <a:off x="1" y="2890837"/>
        <a:ext cx="977432" cy="418900"/>
      </dsp:txXfrm>
    </dsp:sp>
    <dsp:sp modelId="{01E55383-BFCA-4122-BECB-14B6E83FD645}">
      <dsp:nvSpPr>
        <dsp:cNvPr id="0" name=""/>
        <dsp:cNvSpPr/>
      </dsp:nvSpPr>
      <dsp:spPr>
        <a:xfrm rot="5400000">
          <a:off x="3969910" y="-609589"/>
          <a:ext cx="907615" cy="6892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409724"/>
              <a:satOff val="-67816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1" i="0" kern="1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 tự chủ luôn hành động theo </a:t>
          </a:r>
          <a:r>
            <a:rPr lang="vi-VN" sz="2800" b="1" i="0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vi-VN" sz="2800" b="1" i="0" kern="1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2800" b="1" i="0" kern="120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i="0" kern="1200" dirty="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77432" y="2427195"/>
        <a:ext cx="6848266" cy="819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1648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0504435-BF98-4C09-9900-14E89E869E02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95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d019cdf330_1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d019cdf330_1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19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/>
          <p:nvPr/>
        </p:nvSpPr>
        <p:spPr>
          <a:xfrm>
            <a:off x="7681200" y="-187050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-384975" y="35823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8490075" y="445088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181047" y="4798502"/>
            <a:ext cx="818824" cy="37614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8135925" y="432185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8767125" y="4267450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8271213" y="76313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rot="10800000">
            <a:off x="-354450" y="46238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rot="10800000">
            <a:off x="-150234" y="805257"/>
            <a:ext cx="807434" cy="720815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rot="7059861">
            <a:off x="560769" y="-15131"/>
            <a:ext cx="1081821" cy="75679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153375" y="448682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/>
          <p:cNvSpPr/>
          <p:nvPr/>
        </p:nvSpPr>
        <p:spPr>
          <a:xfrm rot="947751">
            <a:off x="176200" y="34259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/>
          <p:nvPr/>
        </p:nvSpPr>
        <p:spPr>
          <a:xfrm rot="-3302788">
            <a:off x="7545208" y="4631877"/>
            <a:ext cx="848132" cy="59983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"/>
          <p:cNvSpPr txBox="1">
            <a:spLocks noGrp="1"/>
          </p:cNvSpPr>
          <p:nvPr>
            <p:ph type="ctrTitle"/>
          </p:nvPr>
        </p:nvSpPr>
        <p:spPr>
          <a:xfrm>
            <a:off x="724275" y="29249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" name="Google Shape;528;p27"/>
          <p:cNvSpPr txBox="1">
            <a:spLocks noGrp="1"/>
          </p:cNvSpPr>
          <p:nvPr>
            <p:ph type="subTitle" idx="1"/>
          </p:nvPr>
        </p:nvSpPr>
        <p:spPr>
          <a:xfrm>
            <a:off x="711594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9" name="Google Shape;529;p27"/>
          <p:cNvSpPr txBox="1">
            <a:spLocks noGrp="1"/>
          </p:cNvSpPr>
          <p:nvPr>
            <p:ph type="subTitle" idx="2"/>
          </p:nvPr>
        </p:nvSpPr>
        <p:spPr>
          <a:xfrm>
            <a:off x="3428160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27"/>
          <p:cNvSpPr txBox="1">
            <a:spLocks noGrp="1"/>
          </p:cNvSpPr>
          <p:nvPr>
            <p:ph type="ctrTitle" idx="3"/>
          </p:nvPr>
        </p:nvSpPr>
        <p:spPr>
          <a:xfrm>
            <a:off x="548994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31" name="Google Shape;531;p27"/>
          <p:cNvSpPr txBox="1">
            <a:spLocks noGrp="1"/>
          </p:cNvSpPr>
          <p:nvPr>
            <p:ph type="ctrTitle" idx="4"/>
          </p:nvPr>
        </p:nvSpPr>
        <p:spPr>
          <a:xfrm>
            <a:off x="3265560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5"/>
          </p:nvPr>
        </p:nvSpPr>
        <p:spPr>
          <a:xfrm>
            <a:off x="6138306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3" name="Google Shape;533;p27"/>
          <p:cNvSpPr txBox="1">
            <a:spLocks noGrp="1"/>
          </p:cNvSpPr>
          <p:nvPr>
            <p:ph type="ctrTitle" idx="6"/>
          </p:nvPr>
        </p:nvSpPr>
        <p:spPr>
          <a:xfrm>
            <a:off x="5975706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"/>
              <a:buNone/>
              <a:defRPr sz="16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0C5FA35-69CD-4137-BC26-FEB8A04B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DF9CED0-9F32-4F76-B52A-1B61724B5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3094867-8691-4163-83B7-FA848994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2228-603C-48D9-B35A-A4C62334D22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154F0D7-DAB9-419C-953C-55AAC5DB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E43DDDE-6786-4FB3-B3F7-7153B625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666-B7C4-4D03-906F-A0110351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436080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78" r:id="rId4"/>
    <p:sldLayoutId id="2147483679" r:id="rId5"/>
    <p:sldLayoutId id="2147483686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235"/>
            <a:ext cx="9144000" cy="5160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3448" y="2224630"/>
            <a:ext cx="8396151" cy="107506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1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TỰCHỦ</a:t>
            </a: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5270" y="3321328"/>
            <a:ext cx="15824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tiết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8189" y="1241009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endParaRPr lang="en-US" sz="405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1030" y="1414580"/>
            <a:ext cx="360098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u="sng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u="sng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u="sng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</a:t>
            </a:r>
            <a:r>
              <a:rPr lang="en-US" sz="405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50" b="1" u="sng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50" b="1" u="sng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u="sng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50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69633" y="748319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52" name="Google Shape;752;p42"/>
          <p:cNvSpPr txBox="1">
            <a:spLocks noGrp="1"/>
          </p:cNvSpPr>
          <p:nvPr>
            <p:ph type="subTitle" idx="1"/>
          </p:nvPr>
        </p:nvSpPr>
        <p:spPr>
          <a:xfrm>
            <a:off x="2337006" y="2337832"/>
            <a:ext cx="4427355" cy="1330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người biết tự chủ ?</a:t>
            </a:r>
            <a:endParaRPr sz="40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" grpId="0"/>
      <p:bldP spid="75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3"/>
          <p:cNvSpPr txBox="1">
            <a:spLocks noGrp="1"/>
          </p:cNvSpPr>
          <p:nvPr>
            <p:ph type="ctrTitle"/>
          </p:nvPr>
        </p:nvSpPr>
        <p:spPr>
          <a:xfrm>
            <a:off x="2382550" y="1211590"/>
            <a:ext cx="6002594" cy="132536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lvl="0"/>
            <a:r>
              <a:rPr lang="vi-VN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 </a:t>
            </a:r>
            <a:r>
              <a:rPr lang="vi-VN" b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b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như thế nào</a:t>
            </a:r>
            <a:r>
              <a:rPr lang="vi-VN" b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 một người có tính tự </a:t>
            </a:r>
            <a:r>
              <a:rPr lang="vi-VN" b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b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b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r>
              <a:rPr lang="vi-VN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/>
            </a:r>
            <a:br>
              <a:rPr lang="vi-VN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sz="5400" b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5" y="1874273"/>
            <a:ext cx="3151905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1"/>
          <p:cNvSpPr txBox="1">
            <a:spLocks noGrp="1"/>
          </p:cNvSpPr>
          <p:nvPr>
            <p:ph type="title"/>
          </p:nvPr>
        </p:nvSpPr>
        <p:spPr>
          <a:xfrm>
            <a:off x="133564" y="1172150"/>
            <a:ext cx="8856323" cy="25779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tính tự chủ được thể hiện như thế nào ?</a:t>
            </a:r>
            <a:b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chemeClr val="accent5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  <a:t/>
            </a:r>
            <a:br>
              <a:rPr lang="en-US" sz="3200" b="1" smtClean="0">
                <a:solidFill>
                  <a:schemeClr val="accent5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</a:br>
            <a:r>
              <a:rPr lang="vi-VN" sz="3200" b="1" smtClean="0">
                <a:solidFill>
                  <a:schemeClr val="accent5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  <a:t>Em </a:t>
            </a:r>
            <a:r>
              <a:rPr lang="vi-VN" sz="32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  <a:t>hãy nêu những </a:t>
            </a:r>
            <a:r>
              <a:rPr lang="vi-VN" sz="3200" b="1">
                <a:solidFill>
                  <a:schemeClr val="accent5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  <a:t>biểu </a:t>
            </a:r>
            <a:r>
              <a:rPr lang="vi-VN" sz="3200" b="1" smtClean="0">
                <a:solidFill>
                  <a:schemeClr val="accent5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  <a:t>hiện</a:t>
            </a:r>
            <a:r>
              <a:rPr lang="en-US" sz="3200" b="1" smtClean="0">
                <a:solidFill>
                  <a:schemeClr val="accent5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3200" b="1" smtClean="0">
                <a:solidFill>
                  <a:schemeClr val="accent5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  <a:t>của </a:t>
            </a:r>
            <a:r>
              <a:rPr lang="vi-VN" sz="3200" b="1" i="1" dirty="0">
                <a:solidFill>
                  <a:schemeClr val="bg1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tự chủ </a:t>
            </a:r>
            <a:r>
              <a:rPr lang="vi-VN" sz="32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  <a:t>và </a:t>
            </a:r>
            <a:r>
              <a:rPr lang="vi-VN" sz="3200" b="1" i="1" dirty="0">
                <a:solidFill>
                  <a:schemeClr val="bg1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thiếu </a:t>
            </a:r>
            <a:r>
              <a:rPr lang="vi-VN" sz="3200" b="1" i="1">
                <a:solidFill>
                  <a:schemeClr val="bg1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tự </a:t>
            </a:r>
            <a:r>
              <a:rPr lang="vi-VN" sz="3200" b="1" i="1" smtClean="0">
                <a:solidFill>
                  <a:schemeClr val="bg1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chủ</a:t>
            </a:r>
            <a:r>
              <a:rPr lang="en-US" sz="3200" b="1" i="1" smtClean="0">
                <a:solidFill>
                  <a:schemeClr val="bg1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3200" b="1" smtClean="0">
                <a:solidFill>
                  <a:schemeClr val="accent5">
                    <a:lumMod val="25000"/>
                  </a:schemeClr>
                </a:solidFill>
                <a:latin typeface="+mj-lt"/>
                <a:cs typeface="Calibri Light" panose="020F0302020204030204" pitchFamily="34" charset="0"/>
              </a:rPr>
              <a:t>? </a:t>
            </a:r>
            <a:endParaRPr lang="en-US" sz="3200" b="1" dirty="0">
              <a:solidFill>
                <a:schemeClr val="accent5">
                  <a:lumMod val="2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00" y="19507"/>
            <a:ext cx="8520600" cy="572700"/>
          </a:xfrm>
        </p:spPr>
        <p:txBody>
          <a:bodyPr/>
          <a:lstStyle/>
          <a:p>
            <a:r>
              <a:rPr lang="en-US" sz="3200" b="1" smtClean="0"/>
              <a:t>Em sẽ làm gì trong các tình huống sau:</a:t>
            </a:r>
            <a:endParaRPr lang="en-US" sz="3200" b="1"/>
          </a:p>
        </p:txBody>
      </p:sp>
      <p:grpSp>
        <p:nvGrpSpPr>
          <p:cNvPr id="12" name="Group 11"/>
          <p:cNvGrpSpPr/>
          <p:nvPr/>
        </p:nvGrpSpPr>
        <p:grpSpPr>
          <a:xfrm>
            <a:off x="763711" y="745233"/>
            <a:ext cx="7404243" cy="4064000"/>
            <a:chOff x="763711" y="745233"/>
            <a:chExt cx="7404243" cy="4064000"/>
          </a:xfrm>
        </p:grpSpPr>
        <p:graphicFrame>
          <p:nvGraphicFramePr>
            <p:cNvPr id="8" name="Diagram 7"/>
            <p:cNvGraphicFramePr/>
            <p:nvPr>
              <p:extLst/>
            </p:nvPr>
          </p:nvGraphicFramePr>
          <p:xfrm>
            <a:off x="763711" y="745233"/>
            <a:ext cx="7404243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036820" y="111532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2297" y="233851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8900" y="3561710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083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674" y="192365"/>
            <a:ext cx="7870005" cy="4636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đồng ý </a:t>
            </a:r>
            <a:r>
              <a: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vi-VN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kiến nào sau đây? Vì sao?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0168875"/>
              </p:ext>
            </p:extLst>
          </p:nvPr>
        </p:nvGraphicFramePr>
        <p:xfrm>
          <a:off x="646673" y="1140431"/>
          <a:ext cx="7870005" cy="3801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152</Words>
  <Application>Microsoft Office PowerPoint</Application>
  <PresentationFormat>On-screen Show (16:9)</PresentationFormat>
  <Paragraphs>22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Fira Sans Condensed</vt:lpstr>
      <vt:lpstr>Hind</vt:lpstr>
      <vt:lpstr>Calibri</vt:lpstr>
      <vt:lpstr>Times New Roman</vt:lpstr>
      <vt:lpstr>Fredoka One</vt:lpstr>
      <vt:lpstr>Calibri Light</vt:lpstr>
      <vt:lpstr>Comic Sans MS</vt:lpstr>
      <vt:lpstr>Arial</vt:lpstr>
      <vt:lpstr>Courier New</vt:lpstr>
      <vt:lpstr>Taller de Aprendizaje con Tonos Pastel by Slidesgo</vt:lpstr>
      <vt:lpstr>PowerPoint Presentation</vt:lpstr>
      <vt:lpstr>01</vt:lpstr>
      <vt:lpstr>Theo em như thế nào là một người có tính tự chủ ? </vt:lpstr>
      <vt:lpstr>Theo em, tính tự chủ được thể hiện như thế nào ?  Em hãy nêu những biểu hiện của tự chủ và thiếu tự chủ ? </vt:lpstr>
      <vt:lpstr>Em sẽ làm gì trong các tình huống sau: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Aprendizaje</dc:title>
  <cp:lastModifiedBy>Admin</cp:lastModifiedBy>
  <cp:revision>92</cp:revision>
  <dcterms:modified xsi:type="dcterms:W3CDTF">2022-11-25T16:31:12Z</dcterms:modified>
</cp:coreProperties>
</file>